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15695613" cy="10907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D23"/>
    <a:srgbClr val="E37422"/>
    <a:srgbClr val="E9A021"/>
    <a:srgbClr val="DF4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5"/>
  </p:normalViewPr>
  <p:slideViewPr>
    <p:cSldViewPr snapToGrid="0" snapToObjects="1">
      <p:cViewPr varScale="1">
        <p:scale>
          <a:sx n="68" d="100"/>
          <a:sy n="68" d="100"/>
        </p:scale>
        <p:origin x="148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171" y="1785129"/>
            <a:ext cx="13341271" cy="3797500"/>
          </a:xfrm>
        </p:spPr>
        <p:txBody>
          <a:bodyPr anchor="b"/>
          <a:lstStyle>
            <a:lvl1pPr algn="ctr">
              <a:defRPr sz="9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952" y="5729075"/>
            <a:ext cx="11771710" cy="2633505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177" indent="0" algn="ctr">
              <a:buNone/>
              <a:defRPr sz="3181"/>
            </a:lvl2pPr>
            <a:lvl3pPr marL="1454353" indent="0" algn="ctr">
              <a:buNone/>
              <a:defRPr sz="2863"/>
            </a:lvl3pPr>
            <a:lvl4pPr marL="2181530" indent="0" algn="ctr">
              <a:buNone/>
              <a:defRPr sz="2545"/>
            </a:lvl4pPr>
            <a:lvl5pPr marL="2908706" indent="0" algn="ctr">
              <a:buNone/>
              <a:defRPr sz="2545"/>
            </a:lvl5pPr>
            <a:lvl6pPr marL="3635883" indent="0" algn="ctr">
              <a:buNone/>
              <a:defRPr sz="2545"/>
            </a:lvl6pPr>
            <a:lvl7pPr marL="4363060" indent="0" algn="ctr">
              <a:buNone/>
              <a:defRPr sz="2545"/>
            </a:lvl7pPr>
            <a:lvl8pPr marL="5090236" indent="0" algn="ctr">
              <a:buNone/>
              <a:defRPr sz="2545"/>
            </a:lvl8pPr>
            <a:lvl9pPr marL="5817413" indent="0" algn="ctr">
              <a:buNone/>
              <a:defRPr sz="25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3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32174" y="580735"/>
            <a:ext cx="3384367" cy="92437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075" y="580735"/>
            <a:ext cx="9956904" cy="924378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00" y="2719357"/>
            <a:ext cx="13537466" cy="4537305"/>
          </a:xfrm>
        </p:spPr>
        <p:txBody>
          <a:bodyPr anchor="b"/>
          <a:lstStyle>
            <a:lvl1pPr>
              <a:defRPr sz="9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900" y="7299586"/>
            <a:ext cx="13537466" cy="2386061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177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353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530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70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5883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060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23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413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073" y="2903673"/>
            <a:ext cx="6670636" cy="69208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5904" y="2903673"/>
            <a:ext cx="6670636" cy="69208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580737"/>
            <a:ext cx="13537466" cy="2108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19" y="2673905"/>
            <a:ext cx="6639979" cy="1310440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7" indent="0">
              <a:buNone/>
              <a:defRPr sz="3181" b="1"/>
            </a:lvl2pPr>
            <a:lvl3pPr marL="1454353" indent="0">
              <a:buNone/>
              <a:defRPr sz="2863" b="1"/>
            </a:lvl3pPr>
            <a:lvl4pPr marL="2181530" indent="0">
              <a:buNone/>
              <a:defRPr sz="2545" b="1"/>
            </a:lvl4pPr>
            <a:lvl5pPr marL="2908706" indent="0">
              <a:buNone/>
              <a:defRPr sz="2545" b="1"/>
            </a:lvl5pPr>
            <a:lvl6pPr marL="3635883" indent="0">
              <a:buNone/>
              <a:defRPr sz="2545" b="1"/>
            </a:lvl6pPr>
            <a:lvl7pPr marL="4363060" indent="0">
              <a:buNone/>
              <a:defRPr sz="2545" b="1"/>
            </a:lvl7pPr>
            <a:lvl8pPr marL="5090236" indent="0">
              <a:buNone/>
              <a:defRPr sz="2545" b="1"/>
            </a:lvl8pPr>
            <a:lvl9pPr marL="5817413" indent="0">
              <a:buNone/>
              <a:defRPr sz="25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1119" y="3984345"/>
            <a:ext cx="6639979" cy="5860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45905" y="2673905"/>
            <a:ext cx="6672680" cy="1310440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7" indent="0">
              <a:buNone/>
              <a:defRPr sz="3181" b="1"/>
            </a:lvl2pPr>
            <a:lvl3pPr marL="1454353" indent="0">
              <a:buNone/>
              <a:defRPr sz="2863" b="1"/>
            </a:lvl3pPr>
            <a:lvl4pPr marL="2181530" indent="0">
              <a:buNone/>
              <a:defRPr sz="2545" b="1"/>
            </a:lvl4pPr>
            <a:lvl5pPr marL="2908706" indent="0">
              <a:buNone/>
              <a:defRPr sz="2545" b="1"/>
            </a:lvl5pPr>
            <a:lvl6pPr marL="3635883" indent="0">
              <a:buNone/>
              <a:defRPr sz="2545" b="1"/>
            </a:lvl6pPr>
            <a:lvl7pPr marL="4363060" indent="0">
              <a:buNone/>
              <a:defRPr sz="2545" b="1"/>
            </a:lvl7pPr>
            <a:lvl8pPr marL="5090236" indent="0">
              <a:buNone/>
              <a:defRPr sz="2545" b="1"/>
            </a:lvl8pPr>
            <a:lvl9pPr marL="5817413" indent="0">
              <a:buNone/>
              <a:defRPr sz="25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45905" y="3984345"/>
            <a:ext cx="6672680" cy="5860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727181"/>
            <a:ext cx="5062244" cy="2545133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680" y="1570511"/>
            <a:ext cx="7945904" cy="7751546"/>
          </a:xfrm>
        </p:spPr>
        <p:txBody>
          <a:bodyPr/>
          <a:lstStyle>
            <a:lvl1pPr>
              <a:defRPr sz="5090"/>
            </a:lvl1pPr>
            <a:lvl2pPr>
              <a:defRPr sz="4453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1118" y="3272314"/>
            <a:ext cx="5062244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7" indent="0">
              <a:buNone/>
              <a:defRPr sz="2227"/>
            </a:lvl2pPr>
            <a:lvl3pPr marL="1454353" indent="0">
              <a:buNone/>
              <a:defRPr sz="1909"/>
            </a:lvl3pPr>
            <a:lvl4pPr marL="2181530" indent="0">
              <a:buNone/>
              <a:defRPr sz="1591"/>
            </a:lvl4pPr>
            <a:lvl5pPr marL="2908706" indent="0">
              <a:buNone/>
              <a:defRPr sz="1591"/>
            </a:lvl5pPr>
            <a:lvl6pPr marL="3635883" indent="0">
              <a:buNone/>
              <a:defRPr sz="1591"/>
            </a:lvl6pPr>
            <a:lvl7pPr marL="4363060" indent="0">
              <a:buNone/>
              <a:defRPr sz="1591"/>
            </a:lvl7pPr>
            <a:lvl8pPr marL="5090236" indent="0">
              <a:buNone/>
              <a:defRPr sz="1591"/>
            </a:lvl8pPr>
            <a:lvl9pPr marL="5817413" indent="0">
              <a:buNone/>
              <a:defRPr sz="1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0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727181"/>
            <a:ext cx="5062244" cy="2545133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72680" y="1570511"/>
            <a:ext cx="7945904" cy="7751546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177" indent="0">
              <a:buNone/>
              <a:defRPr sz="4453"/>
            </a:lvl2pPr>
            <a:lvl3pPr marL="1454353" indent="0">
              <a:buNone/>
              <a:defRPr sz="3817"/>
            </a:lvl3pPr>
            <a:lvl4pPr marL="2181530" indent="0">
              <a:buNone/>
              <a:defRPr sz="3181"/>
            </a:lvl4pPr>
            <a:lvl5pPr marL="2908706" indent="0">
              <a:buNone/>
              <a:defRPr sz="3181"/>
            </a:lvl5pPr>
            <a:lvl6pPr marL="3635883" indent="0">
              <a:buNone/>
              <a:defRPr sz="3181"/>
            </a:lvl6pPr>
            <a:lvl7pPr marL="4363060" indent="0">
              <a:buNone/>
              <a:defRPr sz="3181"/>
            </a:lvl7pPr>
            <a:lvl8pPr marL="5090236" indent="0">
              <a:buNone/>
              <a:defRPr sz="3181"/>
            </a:lvl8pPr>
            <a:lvl9pPr marL="5817413" indent="0">
              <a:buNone/>
              <a:defRPr sz="3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1118" y="3272314"/>
            <a:ext cx="5062244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7" indent="0">
              <a:buNone/>
              <a:defRPr sz="2227"/>
            </a:lvl2pPr>
            <a:lvl3pPr marL="1454353" indent="0">
              <a:buNone/>
              <a:defRPr sz="1909"/>
            </a:lvl3pPr>
            <a:lvl4pPr marL="2181530" indent="0">
              <a:buNone/>
              <a:defRPr sz="1591"/>
            </a:lvl4pPr>
            <a:lvl5pPr marL="2908706" indent="0">
              <a:buNone/>
              <a:defRPr sz="1591"/>
            </a:lvl5pPr>
            <a:lvl6pPr marL="3635883" indent="0">
              <a:buNone/>
              <a:defRPr sz="1591"/>
            </a:lvl6pPr>
            <a:lvl7pPr marL="4363060" indent="0">
              <a:buNone/>
              <a:defRPr sz="1591"/>
            </a:lvl7pPr>
            <a:lvl8pPr marL="5090236" indent="0">
              <a:buNone/>
              <a:defRPr sz="1591"/>
            </a:lvl8pPr>
            <a:lvl9pPr marL="5817413" indent="0">
              <a:buNone/>
              <a:defRPr sz="1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074" y="580737"/>
            <a:ext cx="13537466" cy="210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074" y="2903673"/>
            <a:ext cx="13537466" cy="692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9073" y="10109836"/>
            <a:ext cx="3531513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16F9-F562-A243-BD6F-678485CB9FDE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172" y="10109836"/>
            <a:ext cx="5297269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27" y="10109836"/>
            <a:ext cx="3531513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353" rtl="0" eaLnBrk="1" latinLnBrk="0" hangingPunct="1">
        <a:lnSpc>
          <a:spcPct val="90000"/>
        </a:lnSpc>
        <a:spcBef>
          <a:spcPct val="0"/>
        </a:spcBef>
        <a:buNone/>
        <a:defRPr sz="69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588" indent="-363588" algn="l" defTabSz="1454353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3" kern="1200">
          <a:solidFill>
            <a:schemeClr val="tx1"/>
          </a:solidFill>
          <a:latin typeface="+mn-lt"/>
          <a:ea typeface="+mn-ea"/>
          <a:cs typeface="+mn-cs"/>
        </a:defRPr>
      </a:lvl1pPr>
      <a:lvl2pPr marL="109076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7942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118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29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471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648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382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001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177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35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53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706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588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06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236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41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55FF9B5-2D3A-D941-9FB4-B8325764D52A}"/>
              </a:ext>
            </a:extLst>
          </p:cNvPr>
          <p:cNvSpPr txBox="1"/>
          <p:nvPr/>
        </p:nvSpPr>
        <p:spPr>
          <a:xfrm>
            <a:off x="15695613" y="0"/>
            <a:ext cx="216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Intended to be the page where the final artwork would sit and be </a:t>
            </a:r>
            <a:r>
              <a:rPr lang="en-US" dirty="0" err="1">
                <a:solidFill>
                  <a:srgbClr val="FF0000"/>
                </a:solidFill>
              </a:rPr>
              <a:t>PDFed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AA27A-DCC5-BC47-BF4F-4A79B18098DB}"/>
              </a:ext>
            </a:extLst>
          </p:cNvPr>
          <p:cNvSpPr/>
          <p:nvPr/>
        </p:nvSpPr>
        <p:spPr>
          <a:xfrm>
            <a:off x="16302057" y="5876471"/>
            <a:ext cx="1016000" cy="1016000"/>
          </a:xfrm>
          <a:prstGeom prst="rect">
            <a:avLst/>
          </a:prstGeom>
          <a:solidFill>
            <a:srgbClr val="E9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#E9a021</a:t>
            </a:r>
          </a:p>
          <a:p>
            <a:pPr algn="ctr"/>
            <a:r>
              <a:rPr lang="en-US" sz="1200" dirty="0"/>
              <a:t>R:233</a:t>
            </a:r>
          </a:p>
          <a:p>
            <a:pPr algn="ctr"/>
            <a:r>
              <a:rPr lang="en-US" sz="1200" dirty="0"/>
              <a:t>G:160</a:t>
            </a:r>
          </a:p>
          <a:p>
            <a:pPr algn="ctr"/>
            <a:r>
              <a:rPr lang="en-US" sz="1200" dirty="0"/>
              <a:t>B: 33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24FD-9A9D-AF41-9452-77696064F927}"/>
              </a:ext>
            </a:extLst>
          </p:cNvPr>
          <p:cNvSpPr txBox="1"/>
          <p:nvPr/>
        </p:nvSpPr>
        <p:spPr>
          <a:xfrm>
            <a:off x="16193428" y="2387600"/>
            <a:ext cx="1859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Suggestions of other title </a:t>
            </a:r>
            <a:r>
              <a:rPr lang="en-US" dirty="0" err="1">
                <a:solidFill>
                  <a:srgbClr val="FF0000"/>
                </a:solidFill>
              </a:rPr>
              <a:t>colours</a:t>
            </a:r>
            <a:r>
              <a:rPr lang="en-US" dirty="0">
                <a:solidFill>
                  <a:srgbClr val="FF0000"/>
                </a:solidFill>
              </a:rPr>
              <a:t> in the series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50271-6F6C-3840-9C79-4A562A1F5672}"/>
              </a:ext>
            </a:extLst>
          </p:cNvPr>
          <p:cNvSpPr/>
          <p:nvPr/>
        </p:nvSpPr>
        <p:spPr>
          <a:xfrm>
            <a:off x="16302057" y="4673599"/>
            <a:ext cx="1016000" cy="1016000"/>
          </a:xfrm>
          <a:prstGeom prst="rect">
            <a:avLst/>
          </a:prstGeom>
          <a:solidFill>
            <a:srgbClr val="E6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#E68D23</a:t>
            </a:r>
          </a:p>
          <a:p>
            <a:pPr algn="ctr"/>
            <a:r>
              <a:rPr lang="en-US" sz="1200" dirty="0"/>
              <a:t>R:230</a:t>
            </a:r>
          </a:p>
          <a:p>
            <a:pPr algn="ctr"/>
            <a:r>
              <a:rPr lang="en-US" sz="1200" dirty="0"/>
              <a:t>G:141</a:t>
            </a:r>
          </a:p>
          <a:p>
            <a:pPr algn="ctr"/>
            <a:r>
              <a:rPr lang="en-US" sz="1200" dirty="0"/>
              <a:t>B: 35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8070B-3C4C-5245-AA51-C048F6A0168E}"/>
              </a:ext>
            </a:extLst>
          </p:cNvPr>
          <p:cNvSpPr/>
          <p:nvPr/>
        </p:nvSpPr>
        <p:spPr>
          <a:xfrm>
            <a:off x="16302057" y="3470727"/>
            <a:ext cx="1016000" cy="1016000"/>
          </a:xfrm>
          <a:prstGeom prst="rect">
            <a:avLst/>
          </a:prstGeom>
          <a:solidFill>
            <a:srgbClr val="E37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#E37422</a:t>
            </a:r>
          </a:p>
          <a:p>
            <a:pPr algn="ctr"/>
            <a:r>
              <a:rPr lang="en-US" sz="1200" dirty="0"/>
              <a:t>R:227</a:t>
            </a:r>
          </a:p>
          <a:p>
            <a:pPr algn="ctr"/>
            <a:r>
              <a:rPr lang="en-US" sz="1200" dirty="0"/>
              <a:t>G:116</a:t>
            </a:r>
          </a:p>
          <a:p>
            <a:pPr algn="ctr"/>
            <a:r>
              <a:rPr lang="en-US" sz="1200" dirty="0"/>
              <a:t>B: 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FDF6F-D89D-A54D-8BBC-441771C8D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57" b="62938"/>
          <a:stretch/>
        </p:blipFill>
        <p:spPr>
          <a:xfrm>
            <a:off x="0" y="25"/>
            <a:ext cx="15695612" cy="10907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1DBA76-09E7-6245-B57C-C277DA24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1" r="-13999" b="16407"/>
          <a:stretch/>
        </p:blipFill>
        <p:spPr>
          <a:xfrm>
            <a:off x="-1" y="600164"/>
            <a:ext cx="9726828" cy="10307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14819-2D21-6398-C3FE-C5B366F2CA39}"/>
              </a:ext>
            </a:extLst>
          </p:cNvPr>
          <p:cNvSpPr txBox="1"/>
          <p:nvPr/>
        </p:nvSpPr>
        <p:spPr>
          <a:xfrm>
            <a:off x="136476" y="136321"/>
            <a:ext cx="478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MetalUp.Express</a:t>
            </a:r>
            <a:r>
              <a:rPr lang="en-GB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 C#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3F053-6E6B-05CE-6A77-8ECAD2340631}"/>
              </a:ext>
            </a:extLst>
          </p:cNvPr>
          <p:cNvSpPr/>
          <p:nvPr/>
        </p:nvSpPr>
        <p:spPr>
          <a:xfrm>
            <a:off x="2708384" y="1021166"/>
            <a:ext cx="6158111" cy="4309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A7FD2-EA2D-2F2E-B496-CE35831ABA83}"/>
              </a:ext>
            </a:extLst>
          </p:cNvPr>
          <p:cNvSpPr/>
          <p:nvPr/>
        </p:nvSpPr>
        <p:spPr>
          <a:xfrm>
            <a:off x="9089409" y="1012023"/>
            <a:ext cx="6332560" cy="7381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18B98-A098-794B-07A0-96D06BE16410}"/>
              </a:ext>
            </a:extLst>
          </p:cNvPr>
          <p:cNvSpPr/>
          <p:nvPr/>
        </p:nvSpPr>
        <p:spPr>
          <a:xfrm>
            <a:off x="2708385" y="5577102"/>
            <a:ext cx="6158110" cy="4430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EA6AD-55E9-39ED-57DF-F4CE127F6442}"/>
              </a:ext>
            </a:extLst>
          </p:cNvPr>
          <p:cNvSpPr/>
          <p:nvPr/>
        </p:nvSpPr>
        <p:spPr>
          <a:xfrm>
            <a:off x="9072753" y="8625384"/>
            <a:ext cx="6332560" cy="1381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EFC00-58E8-87A1-1B9E-B66185B8E0AB}"/>
              </a:ext>
            </a:extLst>
          </p:cNvPr>
          <p:cNvSpPr txBox="1"/>
          <p:nvPr/>
        </p:nvSpPr>
        <p:spPr>
          <a:xfrm>
            <a:off x="10914350" y="250171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jdoe@gmail.co.uk</a:t>
            </a:r>
            <a:endParaRPr lang="en-GB" sz="2400" u="sng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85F25-E5EC-627D-D557-E8FD12B94B4C}"/>
              </a:ext>
            </a:extLst>
          </p:cNvPr>
          <p:cNvSpPr txBox="1"/>
          <p:nvPr/>
        </p:nvSpPr>
        <p:spPr>
          <a:xfrm>
            <a:off x="13707302" y="259431"/>
            <a:ext cx="1221809" cy="461665"/>
          </a:xfrm>
          <a:prstGeom prst="rect">
            <a:avLst/>
          </a:prstGeom>
          <a:solidFill>
            <a:srgbClr val="E68D23"/>
          </a:solidFill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4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4867</TotalTime>
  <Words>70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Head, Ian</dc:creator>
  <cp:lastModifiedBy>Richard Pawson</cp:lastModifiedBy>
  <cp:revision>24</cp:revision>
  <cp:lastPrinted>2018-11-30T15:56:18Z</cp:lastPrinted>
  <dcterms:created xsi:type="dcterms:W3CDTF">2018-11-29T09:44:13Z</dcterms:created>
  <dcterms:modified xsi:type="dcterms:W3CDTF">2022-07-25T07:57:39Z</dcterms:modified>
</cp:coreProperties>
</file>